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7"/>
  </p:notesMasterIdLst>
  <p:handoutMasterIdLst>
    <p:handoutMasterId r:id="rId78"/>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331" r:id="rId71"/>
    <p:sldId id="394" r:id="rId72"/>
    <p:sldId id="395" r:id="rId73"/>
    <p:sldId id="396" r:id="rId74"/>
    <p:sldId id="355" r:id="rId75"/>
    <p:sldId id="382" r:id="rId76"/>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122" d="100"/>
          <a:sy n="122" d="100"/>
        </p:scale>
        <p:origin x="411" y="63"/>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70</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6509321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233488"/>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dirty="0">
                <a:solidFill>
                  <a:srgbClr val="663300"/>
                </a:solidFill>
              </a:rPr>
              <a:t>http://gnu.org/philosophy/open-source-misses-the-point.html/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18806573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3366FF"/>
                </a:solidFill>
              </a:rPr>
              <a:t>Bootstrap program</a:t>
            </a:r>
            <a:r>
              <a:rPr lang="en-US" altLang="en-US" dirty="0">
                <a:solidFill>
                  <a:srgbClr val="3366FF"/>
                </a:solidFill>
              </a:rPr>
              <a:t> </a:t>
            </a:r>
            <a:r>
              <a:rPr lang="en-US" altLang="en-US" dirty="0"/>
              <a:t>is loaded at power-up or reboot</a:t>
            </a:r>
          </a:p>
          <a:p>
            <a:pPr lvl="1"/>
            <a:r>
              <a:rPr lang="en-US" altLang="en-US" dirty="0"/>
              <a:t>Typically stored in ROM or EPROM, generally known as </a:t>
            </a:r>
            <a:r>
              <a:rPr lang="en-US" altLang="en-US" b="1" dirty="0">
                <a:solidFill>
                  <a:srgbClr val="3366FF"/>
                </a:solidFill>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4284892011"/>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11658</TotalTime>
  <Words>4328</Words>
  <Application>Microsoft Office PowerPoint</Application>
  <PresentationFormat>On-screen Show (4:3)</PresentationFormat>
  <Paragraphs>522</Paragraphs>
  <Slides>75</Slides>
  <Notes>62</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75</vt:i4>
      </vt:variant>
    </vt:vector>
  </HeadingPairs>
  <TitlesOfParts>
    <vt:vector size="84"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Computer Startup</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Ari Zaravelis</cp:lastModifiedBy>
  <cp:revision>253</cp:revision>
  <cp:lastPrinted>2001-06-14T13:58:17Z</cp:lastPrinted>
  <dcterms:created xsi:type="dcterms:W3CDTF">2011-01-13T23:43:38Z</dcterms:created>
  <dcterms:modified xsi:type="dcterms:W3CDTF">2021-05-10T23:56:20Z</dcterms:modified>
</cp:coreProperties>
</file>

<file path=docProps/thumbnail.jpeg>
</file>